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AF90D-E3EA-43D0-A9C6-4D0261114880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B6150-45B2-4C75-9620-18EE173C3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46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AF90D-E3EA-43D0-A9C6-4D0261114880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B6150-45B2-4C75-9620-18EE173C3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64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AF90D-E3EA-43D0-A9C6-4D0261114880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B6150-45B2-4C75-9620-18EE173C3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981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AF90D-E3EA-43D0-A9C6-4D0261114880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B6150-45B2-4C75-9620-18EE173C3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967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AF90D-E3EA-43D0-A9C6-4D0261114880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B6150-45B2-4C75-9620-18EE173C3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966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AF90D-E3EA-43D0-A9C6-4D0261114880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B6150-45B2-4C75-9620-18EE173C3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943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AF90D-E3EA-43D0-A9C6-4D0261114880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B6150-45B2-4C75-9620-18EE173C3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840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AF90D-E3EA-43D0-A9C6-4D0261114880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B6150-45B2-4C75-9620-18EE173C3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742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AF90D-E3EA-43D0-A9C6-4D0261114880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B6150-45B2-4C75-9620-18EE173C3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056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AF90D-E3EA-43D0-A9C6-4D0261114880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B6150-45B2-4C75-9620-18EE173C3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676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AF90D-E3EA-43D0-A9C6-4D0261114880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B6150-45B2-4C75-9620-18EE173C3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228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AF90D-E3EA-43D0-A9C6-4D0261114880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B6150-45B2-4C75-9620-18EE173C3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50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93335"/>
            <a:ext cx="10515600" cy="1325563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Неожиданности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неинвазивного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пренатального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ДНК-скрининга: случайно обнаруженные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гоносомные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нарушения формирования пола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418898"/>
            <a:ext cx="10515600" cy="5349764"/>
          </a:xfrm>
        </p:spPr>
        <p:txBody>
          <a:bodyPr>
            <a:normAutofit lnSpcReduction="10000"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Авторы: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Ступко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О.К.,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Цабай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П.Н., Барков И.Ю., Масленников Д.Н., Анохина С.В., Трофимов Д.Ю.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Организация: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Федеральное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 «Национальный медицинский исследовательский центр акушерства, гинекологии 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перинатологии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имени академика В.И. Кулакова» Министерства здравоохранения Российской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E-mail: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okstupko@yandex.ru, i@barkov.ru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финансировании или спонсорстве.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Нет. </a:t>
            </a: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Актуальность.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Последние 10 лет идет активное внедрение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неинвазивного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ДНК-скрининга в практику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пренатальной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диагностики для выявления на ранних стадиях хромосомных нарушений у плода.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если с анеуплоидиями по хромосомам 13,18 и 21 лаборатории всего мира выдают вполне достоверные результаты, то в отношении половых хромосом всё не так однозначно, причём настолько, что некоторые учреждения отказываются включать в заключение информацию о половых хромосомах. И тем не менее, внедрение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НИПС увеличило частоту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пренатального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выявления некоторых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гоносомных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нарушений в разы. В ФГБУ “НМИЦ АГП им В.И. Кулакова” Минздрава РФ за 2024 год было выявлено 3 случая несовпадения пола плода по результатам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неинвазивного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ДНК-скрининга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ультразвукового исследования. </a:t>
            </a: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Цель.</a:t>
            </a:r>
            <a:r>
              <a:rPr lang="ru-RU" dirty="0"/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Исследовать причины несоответствия пола плода по данным НИПС и УЗ-исследований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Методы.</a:t>
            </a:r>
            <a:r>
              <a:rPr lang="ru-RU" dirty="0"/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ФГБУ “НМИЦ АГП им В.И. Кулакова” Минздрава РФ за 2024 год было 3 случая несовпадения пола плода по результатам НИПС и УЗИ. В случае 1 беременной была проведена инвазивная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пренатальная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диагностика, постнатально результаты были подтверждены с помощью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кариотипирования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FISH. В двух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других случаях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хромосомный набор был исследован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новорожденных. Одному пациенту проведено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полноэкзомное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секвенирование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Также в двух случаях было подтверждение наличия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-хромосомы методом ПЦР.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13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8461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Результаты. Случай 1.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5821" y="1103586"/>
            <a:ext cx="5943378" cy="4831639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НИПС – высокий риск синдрома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Кляйнфельтера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 данным УЗИ - плод женского пола. Проведен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амниоцентез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кариотип плода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46,ХХ.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FISH - 75% клеток содержат набор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гоносом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XX, 25% - XXY, ПЦР - обнаружен ген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SRY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Постнатально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новорожденная девочка с нормальным строением гениталий, по УЗИ органов малого таза нормальное строение матки и яичников. Кариотип: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mоs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47,XXY[7]/46,ХХ[93]. FISH крови: клеток с набором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гоносом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ХХ – 93%, ХХУ – 7%. FISH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буккального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эпителия: клеток с набором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гоносом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ХХ – 67%, XXY - 33%. ПЦР - обнаружен ген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SRY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AZF все локусы. Ребенок осмотрен в 1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отмечается закономерная реакция на половой криз со стороны молочных желез, матки и гонад, сформированных по типу яичников с обеих сторон, с полостными фолликулами в обоих яичниках.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438" y="1103586"/>
            <a:ext cx="2697526" cy="23753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667" y="1103586"/>
            <a:ext cx="2696115" cy="23753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14334" y="3792673"/>
            <a:ext cx="2444780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FISH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-диагностика анеуплоидии хромосом Х и 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по клеткам </a:t>
            </a:r>
            <a:r>
              <a:rPr lang="ru-RU" sz="1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буккального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эпителия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новорожденного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Хромосома Х : </a:t>
            </a:r>
            <a:r>
              <a:rPr lang="en-US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X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DXZ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(</a:t>
            </a:r>
            <a:r>
              <a:rPr lang="ru-RU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центромерный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зонд)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Хромосома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Y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DYZ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(</a:t>
            </a:r>
            <a:r>
              <a:rPr lang="ru-RU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центромерный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зонд)</a:t>
            </a:r>
          </a:p>
          <a:p>
            <a:r>
              <a:rPr lang="en-US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X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DXZ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× 2)[150]  /  SE Y(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DYZ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× 1)[50] 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87552" y="3792673"/>
            <a:ext cx="2446059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FISH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-диагностика анеуплоидии хромосом Х и 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по клеткам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периферической крови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новорожденного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Хромосома Х : </a:t>
            </a:r>
            <a:r>
              <a:rPr lang="en-US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X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DXZ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(</a:t>
            </a:r>
            <a:r>
              <a:rPr lang="ru-RU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центромерный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зонд)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Хромосома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Y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DYZ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(</a:t>
            </a:r>
            <a:r>
              <a:rPr lang="ru-RU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центромерный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зонд)</a:t>
            </a:r>
          </a:p>
          <a:p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X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DXZ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× 2)[300]  /  SE Y(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DYZ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× 1)[21] 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92" y="4441483"/>
            <a:ext cx="2687553" cy="23293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075" y="4474670"/>
            <a:ext cx="2633536" cy="228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56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Результаты. Случай 2.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6696" y="1208690"/>
            <a:ext cx="5192110" cy="4351338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НИПС - пол плода женский, по УЗИ нормальные мужские гениталии. Инвазивная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пренатальная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диагностика не проводилась.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Постнатально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половые органы сформированы нормально, по мужскому типу.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Кариотип по лимфоцитам периферической крови                          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45,X[14]/47,XYY[12]/46,XY[4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FISH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моносомия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 – 60%, XY – 26%,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дисомия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– 14%. ПЦР - обнаружен ген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SRY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делеций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локусе AZF не выявлено.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767" y="786907"/>
            <a:ext cx="3120167" cy="270433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576" y="786907"/>
            <a:ext cx="3108009" cy="26937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144" y="3645944"/>
            <a:ext cx="3233441" cy="28025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10" y="4001001"/>
            <a:ext cx="2777971" cy="24474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495" y="4001000"/>
            <a:ext cx="2794439" cy="24474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18942" y="4001000"/>
            <a:ext cx="2556553" cy="2634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FISH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-диагностика анеуплоидии хромосом Х и 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по клеткам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периферической крови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новорожденного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Хромосома Х : </a:t>
            </a:r>
            <a:r>
              <a:rPr lang="en-US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X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DXZ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(</a:t>
            </a:r>
            <a:r>
              <a:rPr lang="ru-RU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центромерный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зонд)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Хромосома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Y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DYZ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(</a:t>
            </a:r>
            <a:r>
              <a:rPr lang="ru-RU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центромерный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зонд)</a:t>
            </a:r>
          </a:p>
          <a:p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X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DXZ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×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1)[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]/ 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Y(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DYZ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× 1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)[79]/ </a:t>
            </a:r>
            <a:endParaRPr lang="en-US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Y(</a:t>
            </a:r>
            <a:r>
              <a:rPr lang="en-US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DYZ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× </a:t>
            </a:r>
            <a:r>
              <a:rPr lang="en-US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)[41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28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56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Результаты. Случай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6695" y="1324303"/>
            <a:ext cx="7471774" cy="5041846"/>
          </a:xfrm>
        </p:spPr>
        <p:txBody>
          <a:bodyPr>
            <a:no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пренатальном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скрининге второго триместра пол плода определен как женский. На сроке 30 недель задержка роста плода, при осмотре промежности плода выявлен признак "тюльпана". 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перинатальный консилиум, рекомендован НИПС, по результатам которого пол плода мужской. Инвазивная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пренатальная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диагностика не проводилась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новорожденного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мошонкообразные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большие половые губы, гипертрофированный клитор с головкой, крайняя плоть расщеплена, урогенитальный синус, слева в средней трети пахового канала пальпируется гонада, справа гонада не пальпируется. При УЗИ органов малого таза обнаружена матка. Диагностирована частичная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дисгенезия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гонад. 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Кариотип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46,XY [30]. FISH исследование - 100% клеток с набором XY. 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Полноэкзомное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секвенирование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 ранее описанный гетерозиготный вариант нуклеотидной последовательности в гене NR5A1 (9-124500119-G-A), приводящий к замене аминокислоты в 281 позиции белка (p.Arg281Cys, NM_004959.5). Вариант описан в гетерозиготной форме у пациента с частичным нарушением полового развития 46,XY, у пациента с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необструктивной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азооспермией, а также у пациента с гипоспадией [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Buonocore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2019, PMID: 31745530;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2021, PMID: 33728612;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Chen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2023, PMID: 37168556] (OMIM:613957,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Spermatogenic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failure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8; OMIM:612965, 46XY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sex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reversal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3). Вариант не зарегистрирован в контрольной выборке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gnomAD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v.4.1.0. Алгоритмы оценки патогенности классифицируют вариант как патогенный (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Sift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0.0,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PolyPhen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1.0, CADD: 32.0). По совокупности сведений, вариант следует расценивать как вероятно патогенный. Результат требует тщательного сопоставления с клинической картиной и анализа происхождения варианта.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662" y="1072055"/>
            <a:ext cx="3323635" cy="2880684"/>
          </a:xfrm>
        </p:spPr>
      </p:pic>
      <p:pic>
        <p:nvPicPr>
          <p:cNvPr id="12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01680" y="4078014"/>
            <a:ext cx="3216848" cy="248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7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2358</TotalTime>
  <Words>960</Words>
  <Application>Microsoft Office PowerPoint</Application>
  <PresentationFormat>Широкоэкранный</PresentationFormat>
  <Paragraphs>34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Неожиданности неинвазивного пренатального ДНК-скрининга: случайно обнаруженные гоносомные нарушения формирования пола </vt:lpstr>
      <vt:lpstr>Результаты. Случай 1.</vt:lpstr>
      <vt:lpstr>Результаты. Случай 2.</vt:lpstr>
      <vt:lpstr>Результаты. Случай 3.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MiAir</dc:creator>
  <cp:lastModifiedBy>MiAir</cp:lastModifiedBy>
  <cp:revision>17</cp:revision>
  <dcterms:created xsi:type="dcterms:W3CDTF">2025-04-24T04:23:58Z</dcterms:created>
  <dcterms:modified xsi:type="dcterms:W3CDTF">2025-04-25T19:42:43Z</dcterms:modified>
</cp:coreProperties>
</file>